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54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F7F6-0265-D146-8F68-E11BF3D8CAC1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103C-2FDF-AA46-BC9D-C6C4DD3A9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34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F7F6-0265-D146-8F68-E11BF3D8CAC1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103C-2FDF-AA46-BC9D-C6C4DD3A9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460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F7F6-0265-D146-8F68-E11BF3D8CAC1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103C-2FDF-AA46-BC9D-C6C4DD3A9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57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F7F6-0265-D146-8F68-E11BF3D8CAC1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103C-2FDF-AA46-BC9D-C6C4DD3A9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33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F7F6-0265-D146-8F68-E11BF3D8CAC1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103C-2FDF-AA46-BC9D-C6C4DD3A9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F7F6-0265-D146-8F68-E11BF3D8CAC1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103C-2FDF-AA46-BC9D-C6C4DD3A9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12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F7F6-0265-D146-8F68-E11BF3D8CAC1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103C-2FDF-AA46-BC9D-C6C4DD3A9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671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F7F6-0265-D146-8F68-E11BF3D8CAC1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103C-2FDF-AA46-BC9D-C6C4DD3A9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981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F7F6-0265-D146-8F68-E11BF3D8CAC1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103C-2FDF-AA46-BC9D-C6C4DD3A9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838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F7F6-0265-D146-8F68-E11BF3D8CAC1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103C-2FDF-AA46-BC9D-C6C4DD3A9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984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F7F6-0265-D146-8F68-E11BF3D8CAC1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103C-2FDF-AA46-BC9D-C6C4DD3A9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790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F7F6-0265-D146-8F68-E11BF3D8CAC1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103C-2FDF-AA46-BC9D-C6C4DD3A9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617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BF7F6-0265-D146-8F68-E11BF3D8CAC1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2103C-2FDF-AA46-BC9D-C6C4DD3A9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31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afety Meeting_K-G4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604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 Kohanek</cp:lastModifiedBy>
  <cp:revision>1</cp:revision>
  <dcterms:created xsi:type="dcterms:W3CDTF">2016-03-02T14:45:41Z</dcterms:created>
  <dcterms:modified xsi:type="dcterms:W3CDTF">2016-03-02T14:46:37Z</dcterms:modified>
</cp:coreProperties>
</file>