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2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0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42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9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7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6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4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9413-4B33-5F4F-A858-FBF089203FA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083D4-DDEE-A24A-A28A-A2DE0E3B8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1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afety Meeting_K-G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6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2016-03-02T15:37:46Z</dcterms:created>
  <dcterms:modified xsi:type="dcterms:W3CDTF">2016-03-02T15:38:34Z</dcterms:modified>
</cp:coreProperties>
</file>