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4" d="100"/>
          <a:sy n="34" d="100"/>
        </p:scale>
        <p:origin x="-2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7852-88AF-2B41-A019-7AD31C30E37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C29-41BB-394F-88E2-44EB0E8C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96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7852-88AF-2B41-A019-7AD31C30E37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C29-41BB-394F-88E2-44EB0E8C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480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7852-88AF-2B41-A019-7AD31C30E37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C29-41BB-394F-88E2-44EB0E8C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52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7852-88AF-2B41-A019-7AD31C30E37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C29-41BB-394F-88E2-44EB0E8C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24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7852-88AF-2B41-A019-7AD31C30E37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C29-41BB-394F-88E2-44EB0E8C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38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7852-88AF-2B41-A019-7AD31C30E37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C29-41BB-394F-88E2-44EB0E8C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08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7852-88AF-2B41-A019-7AD31C30E37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C29-41BB-394F-88E2-44EB0E8C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991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7852-88AF-2B41-A019-7AD31C30E37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C29-41BB-394F-88E2-44EB0E8C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89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7852-88AF-2B41-A019-7AD31C30E37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C29-41BB-394F-88E2-44EB0E8C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60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7852-88AF-2B41-A019-7AD31C30E37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C29-41BB-394F-88E2-44EB0E8C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44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7852-88AF-2B41-A019-7AD31C30E37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C29-41BB-394F-88E2-44EB0E8C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4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7852-88AF-2B41-A019-7AD31C30E37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C29-41BB-394F-88E2-44EB0E8C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155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A7852-88AF-2B41-A019-7AD31C30E37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81C29-41BB-394F-88E2-44EB0E8C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3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afety Meeting G5-G8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919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2016-03-02T15:43:13Z</dcterms:created>
  <dcterms:modified xsi:type="dcterms:W3CDTF">2016-03-02T15:43:58Z</dcterms:modified>
</cp:coreProperties>
</file>