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2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45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4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9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2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2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7B6D-90EA-4041-8546-A24987B2C463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4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fety Meeting G5-G8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24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2016-03-02T15:41:25Z</dcterms:created>
  <dcterms:modified xsi:type="dcterms:W3CDTF">2016-03-02T15:42:29Z</dcterms:modified>
</cp:coreProperties>
</file>