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34" d="100"/>
          <a:sy n="34" d="100"/>
        </p:scale>
        <p:origin x="-275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87B6D-90EA-4041-8546-A24987B2C463}" type="datetimeFigureOut">
              <a:rPr lang="en-US" smtClean="0"/>
              <a:t>16-03-02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E2DF3-539A-5D43-A6C9-89A6651BC8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9813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87B6D-90EA-4041-8546-A24987B2C463}" type="datetimeFigureOut">
              <a:rPr lang="en-US" smtClean="0"/>
              <a:t>16-03-02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E2DF3-539A-5D43-A6C9-89A6651BC8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6467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87B6D-90EA-4041-8546-A24987B2C463}" type="datetimeFigureOut">
              <a:rPr lang="en-US" smtClean="0"/>
              <a:t>16-03-02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E2DF3-539A-5D43-A6C9-89A6651BC8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5459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87B6D-90EA-4041-8546-A24987B2C463}" type="datetimeFigureOut">
              <a:rPr lang="en-US" smtClean="0"/>
              <a:t>16-03-02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E2DF3-539A-5D43-A6C9-89A6651BC8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4453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87B6D-90EA-4041-8546-A24987B2C463}" type="datetimeFigureOut">
              <a:rPr lang="en-US" smtClean="0"/>
              <a:t>16-03-02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E2DF3-539A-5D43-A6C9-89A6651BC8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79982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87B6D-90EA-4041-8546-A24987B2C463}" type="datetimeFigureOut">
              <a:rPr lang="en-US" smtClean="0"/>
              <a:t>16-03-02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E2DF3-539A-5D43-A6C9-89A6651BC8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2410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87B6D-90EA-4041-8546-A24987B2C463}" type="datetimeFigureOut">
              <a:rPr lang="en-US" smtClean="0"/>
              <a:t>16-03-02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E2DF3-539A-5D43-A6C9-89A6651BC8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6466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87B6D-90EA-4041-8546-A24987B2C463}" type="datetimeFigureOut">
              <a:rPr lang="en-US" smtClean="0"/>
              <a:t>16-03-02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E2DF3-539A-5D43-A6C9-89A6651BC8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9384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87B6D-90EA-4041-8546-A24987B2C463}" type="datetimeFigureOut">
              <a:rPr lang="en-US" smtClean="0"/>
              <a:t>16-03-02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E2DF3-539A-5D43-A6C9-89A6651BC8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3051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87B6D-90EA-4041-8546-A24987B2C463}" type="datetimeFigureOut">
              <a:rPr lang="en-US" smtClean="0"/>
              <a:t>16-03-02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E2DF3-539A-5D43-A6C9-89A6651BC8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98258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87B6D-90EA-4041-8546-A24987B2C463}" type="datetimeFigureOut">
              <a:rPr lang="en-US" smtClean="0"/>
              <a:t>16-03-02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E2DF3-539A-5D43-A6C9-89A6651BC8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558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87B6D-90EA-4041-8546-A24987B2C463}" type="datetimeFigureOut">
              <a:rPr lang="en-US" smtClean="0"/>
              <a:t>16-03-02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E2DF3-539A-5D43-A6C9-89A6651BC8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08210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287B6D-90EA-4041-8546-A24987B2C463}" type="datetimeFigureOut">
              <a:rPr lang="en-US" smtClean="0"/>
              <a:t>16-03-02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6E2DF3-539A-5D43-A6C9-89A6651BC8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3403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afety Meeting G5-G8_en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74638"/>
            <a:ext cx="8229600" cy="617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30249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Canadian Centre for Child Protection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Kohanek</dc:creator>
  <cp:lastModifiedBy>Travis Kohanek</cp:lastModifiedBy>
  <cp:revision>1</cp:revision>
  <dcterms:created xsi:type="dcterms:W3CDTF">2016-03-02T15:41:25Z</dcterms:created>
  <dcterms:modified xsi:type="dcterms:W3CDTF">2016-03-02T15:42:29Z</dcterms:modified>
</cp:coreProperties>
</file>