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8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46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45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4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9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4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3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0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2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82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4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afety Meeting G5-G6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42900"/>
            <a:ext cx="8229600" cy="617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024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</cp:lastModifiedBy>
  <cp:revision>3</cp:revision>
  <dcterms:created xsi:type="dcterms:W3CDTF">2016-03-02T15:41:25Z</dcterms:created>
  <dcterms:modified xsi:type="dcterms:W3CDTF">2016-10-19T18:29:54Z</dcterms:modified>
</cp:coreProperties>
</file>