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6" d="100"/>
          <a:sy n="136" d="100"/>
        </p:scale>
        <p:origin x="-7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7B6D-90EA-4041-8546-A24987B2C463}" type="datetimeFigureOut">
              <a:rPr lang="en-US" smtClean="0"/>
              <a:t>16-10-19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2DF3-539A-5D43-A6C9-89A6651BC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981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7B6D-90EA-4041-8546-A24987B2C463}" type="datetimeFigureOut">
              <a:rPr lang="en-US" smtClean="0"/>
              <a:t>16-10-19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2DF3-539A-5D43-A6C9-89A6651BC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646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7B6D-90EA-4041-8546-A24987B2C463}" type="datetimeFigureOut">
              <a:rPr lang="en-US" smtClean="0"/>
              <a:t>16-10-19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2DF3-539A-5D43-A6C9-89A6651BC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5459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7B6D-90EA-4041-8546-A24987B2C463}" type="datetimeFigureOut">
              <a:rPr lang="en-US" smtClean="0"/>
              <a:t>16-10-19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2DF3-539A-5D43-A6C9-89A6651BC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445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7B6D-90EA-4041-8546-A24987B2C463}" type="datetimeFigureOut">
              <a:rPr lang="en-US" smtClean="0"/>
              <a:t>16-10-19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2DF3-539A-5D43-A6C9-89A6651BC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998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7B6D-90EA-4041-8546-A24987B2C463}" type="datetimeFigureOut">
              <a:rPr lang="en-US" smtClean="0"/>
              <a:t>16-10-19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2DF3-539A-5D43-A6C9-89A6651BC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41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7B6D-90EA-4041-8546-A24987B2C463}" type="datetimeFigureOut">
              <a:rPr lang="en-US" smtClean="0"/>
              <a:t>16-10-19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2DF3-539A-5D43-A6C9-89A6651BC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646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7B6D-90EA-4041-8546-A24987B2C463}" type="datetimeFigureOut">
              <a:rPr lang="en-US" smtClean="0"/>
              <a:t>16-10-19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2DF3-539A-5D43-A6C9-89A6651BC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938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7B6D-90EA-4041-8546-A24987B2C463}" type="datetimeFigureOut">
              <a:rPr lang="en-US" smtClean="0"/>
              <a:t>16-10-19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2DF3-539A-5D43-A6C9-89A6651BC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305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7B6D-90EA-4041-8546-A24987B2C463}" type="datetimeFigureOut">
              <a:rPr lang="en-US" smtClean="0"/>
              <a:t>16-10-19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2DF3-539A-5D43-A6C9-89A6651BC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825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7B6D-90EA-4041-8546-A24987B2C463}" type="datetimeFigureOut">
              <a:rPr lang="en-US" smtClean="0"/>
              <a:t>16-10-19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2DF3-539A-5D43-A6C9-89A6651BC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55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7B6D-90EA-4041-8546-A24987B2C463}" type="datetimeFigureOut">
              <a:rPr lang="en-US" smtClean="0"/>
              <a:t>16-10-19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2DF3-539A-5D43-A6C9-89A6651BC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821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87B6D-90EA-4041-8546-A24987B2C463}" type="datetimeFigureOut">
              <a:rPr lang="en-US" smtClean="0"/>
              <a:t>16-10-19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E2DF3-539A-5D43-A6C9-89A6651BC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340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afety Meeting G5-G6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96205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024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Canadian Centre for Child Protection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Kohanek</dc:creator>
  <cp:lastModifiedBy>Travis</cp:lastModifiedBy>
  <cp:revision>2</cp:revision>
  <dcterms:created xsi:type="dcterms:W3CDTF">2016-03-02T15:41:25Z</dcterms:created>
  <dcterms:modified xsi:type="dcterms:W3CDTF">2016-10-19T18:28:36Z</dcterms:modified>
</cp:coreProperties>
</file>