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82" d="100"/>
          <a:sy n="182" d="100"/>
        </p:scale>
        <p:origin x="-112" y="-2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1DA8D-447B-B648-8DCF-5A2F77F56198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780D-0E59-634D-9894-26B7594E0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517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1DA8D-447B-B648-8DCF-5A2F77F56198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780D-0E59-634D-9894-26B7594E0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5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1DA8D-447B-B648-8DCF-5A2F77F56198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780D-0E59-634D-9894-26B7594E0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434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1DA8D-447B-B648-8DCF-5A2F77F56198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780D-0E59-634D-9894-26B7594E0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399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1DA8D-447B-B648-8DCF-5A2F77F56198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780D-0E59-634D-9894-26B7594E0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321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1DA8D-447B-B648-8DCF-5A2F77F56198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780D-0E59-634D-9894-26B7594E0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520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1DA8D-447B-B648-8DCF-5A2F77F56198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780D-0E59-634D-9894-26B7594E0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364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1DA8D-447B-B648-8DCF-5A2F77F56198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780D-0E59-634D-9894-26B7594E0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760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1DA8D-447B-B648-8DCF-5A2F77F56198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780D-0E59-634D-9894-26B7594E0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191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1DA8D-447B-B648-8DCF-5A2F77F56198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780D-0E59-634D-9894-26B7594E0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248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1DA8D-447B-B648-8DCF-5A2F77F56198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780D-0E59-634D-9894-26B7594E0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197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1DA8D-447B-B648-8DCF-5A2F77F56198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780D-0E59-634D-9894-26B7594E0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553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1DA8D-447B-B648-8DCF-5A2F77F56198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6780D-0E59-634D-9894-26B7594E0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200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7_Lost1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365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7_Lost2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56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7_Lost3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7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7_Lost4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708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7_Lost5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748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Canadian Centre for Child Protection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Kohanek</dc:creator>
  <cp:lastModifiedBy>Travis Kohanek</cp:lastModifiedBy>
  <cp:revision>1</cp:revision>
  <dcterms:created xsi:type="dcterms:W3CDTF">2016-03-01T21:35:54Z</dcterms:created>
  <dcterms:modified xsi:type="dcterms:W3CDTF">2016-03-01T21:36:39Z</dcterms:modified>
</cp:coreProperties>
</file>