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54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560AC-D1C3-5143-8888-F68DBAADB27A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D4F2-FC04-C64F-A866-D9DD21370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85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560AC-D1C3-5143-8888-F68DBAADB27A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D4F2-FC04-C64F-A866-D9DD21370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811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560AC-D1C3-5143-8888-F68DBAADB27A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D4F2-FC04-C64F-A866-D9DD21370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443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560AC-D1C3-5143-8888-F68DBAADB27A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D4F2-FC04-C64F-A866-D9DD21370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716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560AC-D1C3-5143-8888-F68DBAADB27A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D4F2-FC04-C64F-A866-D9DD21370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04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560AC-D1C3-5143-8888-F68DBAADB27A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D4F2-FC04-C64F-A866-D9DD21370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540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560AC-D1C3-5143-8888-F68DBAADB27A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D4F2-FC04-C64F-A866-D9DD21370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501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560AC-D1C3-5143-8888-F68DBAADB27A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D4F2-FC04-C64F-A866-D9DD21370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479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560AC-D1C3-5143-8888-F68DBAADB27A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D4F2-FC04-C64F-A866-D9DD21370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664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560AC-D1C3-5143-8888-F68DBAADB27A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D4F2-FC04-C64F-A866-D9DD21370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32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560AC-D1C3-5143-8888-F68DBAADB27A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D4F2-FC04-C64F-A866-D9DD21370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970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560AC-D1C3-5143-8888-F68DBAADB27A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D4F2-FC04-C64F-A866-D9DD21370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811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560AC-D1C3-5143-8888-F68DBAADB27A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CD4F2-FC04-C64F-A866-D9DD21370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30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6_Luring1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069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6_Luring2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870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6_Luring3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428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6_Luring4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343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 Kohanek</cp:lastModifiedBy>
  <cp:revision>1</cp:revision>
  <dcterms:created xsi:type="dcterms:W3CDTF">2016-03-02T14:58:14Z</dcterms:created>
  <dcterms:modified xsi:type="dcterms:W3CDTF">2016-03-02T14:58:45Z</dcterms:modified>
</cp:coreProperties>
</file>