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82" d="100"/>
          <a:sy n="182" d="100"/>
        </p:scale>
        <p:origin x="-112" y="-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89BEC-719A-7B43-A5DD-18FD5FA45A68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A047-19C5-024E-94F1-1CCF2AA0F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13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89BEC-719A-7B43-A5DD-18FD5FA45A68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A047-19C5-024E-94F1-1CCF2AA0F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859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89BEC-719A-7B43-A5DD-18FD5FA45A68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A047-19C5-024E-94F1-1CCF2AA0F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91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89BEC-719A-7B43-A5DD-18FD5FA45A68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A047-19C5-024E-94F1-1CCF2AA0F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988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89BEC-719A-7B43-A5DD-18FD5FA45A68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A047-19C5-024E-94F1-1CCF2AA0F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607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89BEC-719A-7B43-A5DD-18FD5FA45A68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A047-19C5-024E-94F1-1CCF2AA0F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20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89BEC-719A-7B43-A5DD-18FD5FA45A68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A047-19C5-024E-94F1-1CCF2AA0F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128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89BEC-719A-7B43-A5DD-18FD5FA45A68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A047-19C5-024E-94F1-1CCF2AA0F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7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89BEC-719A-7B43-A5DD-18FD5FA45A68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A047-19C5-024E-94F1-1CCF2AA0F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02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89BEC-719A-7B43-A5DD-18FD5FA45A68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A047-19C5-024E-94F1-1CCF2AA0F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427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89BEC-719A-7B43-A5DD-18FD5FA45A68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A047-19C5-024E-94F1-1CCF2AA0F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328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89BEC-719A-7B43-A5DD-18FD5FA45A68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A047-19C5-024E-94F1-1CCF2AA0F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614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89BEC-719A-7B43-A5DD-18FD5FA45A68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DA047-19C5-024E-94F1-1CCF2AA0F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531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6_Luring1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980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6_Luring2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332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6_Luring3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569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6_Luring4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178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Travis Kohanek</cp:lastModifiedBy>
  <cp:revision>1</cp:revision>
  <dcterms:created xsi:type="dcterms:W3CDTF">2016-03-01T21:33:40Z</dcterms:created>
  <dcterms:modified xsi:type="dcterms:W3CDTF">2016-03-01T21:34:40Z</dcterms:modified>
</cp:coreProperties>
</file>