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8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4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35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8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1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4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7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4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8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3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8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EC74-987D-0641-8D7B-0D7F8F2403B7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021D5-0A24-2B47-A16E-33CFCE340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4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1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2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6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5_BuddySystemScenario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93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2016-03-02T14:56:26Z</dcterms:created>
  <dcterms:modified xsi:type="dcterms:W3CDTF">2016-03-02T14:57:34Z</dcterms:modified>
</cp:coreProperties>
</file>