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0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8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5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3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5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4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0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6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3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4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7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20696-27EF-3B41-8158-237DEA4C05AA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CD74-6BD4-D943-A706-38EB9D29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80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83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12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2016-03-01T21:31:40Z</dcterms:created>
  <dcterms:modified xsi:type="dcterms:W3CDTF">2016-03-01T21:32:46Z</dcterms:modified>
</cp:coreProperties>
</file>