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4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0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62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6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3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8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7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3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8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5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7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C2A44-1258-1E40-AFC1-846A2274DD3A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FAC0-C26D-DF4B-9E59-28D2EC580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6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1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74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18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3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68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4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2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5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475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6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009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7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9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4_TeatreeScenarios8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900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2016-03-02T14:53:35Z</dcterms:created>
  <dcterms:modified xsi:type="dcterms:W3CDTF">2016-03-02T14:54:17Z</dcterms:modified>
</cp:coreProperties>
</file>