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-112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5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6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37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9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7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7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3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7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8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2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5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E724A-E0DB-A148-B116-B1446D938DB5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29992-99E3-0546-8878-FE35DA1D9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3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70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3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1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4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48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5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8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6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373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7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76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8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212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2016-03-01T21:27:46Z</dcterms:created>
  <dcterms:modified xsi:type="dcterms:W3CDTF">2016-03-01T21:30:03Z</dcterms:modified>
</cp:coreProperties>
</file>