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4" d="100"/>
          <a:sy n="34" d="100"/>
        </p:scale>
        <p:origin x="-2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E009-9788-F543-BE54-600E7D136EA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2717E-88B6-194D-A833-01D32C02D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0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E009-9788-F543-BE54-600E7D136EA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2717E-88B6-194D-A833-01D32C02D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302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E009-9788-F543-BE54-600E7D136EA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2717E-88B6-194D-A833-01D32C02D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67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E009-9788-F543-BE54-600E7D136EA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2717E-88B6-194D-A833-01D32C02D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7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E009-9788-F543-BE54-600E7D136EA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2717E-88B6-194D-A833-01D32C02D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1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E009-9788-F543-BE54-600E7D136EA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2717E-88B6-194D-A833-01D32C02D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1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E009-9788-F543-BE54-600E7D136EA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2717E-88B6-194D-A833-01D32C02D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38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E009-9788-F543-BE54-600E7D136EA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2717E-88B6-194D-A833-01D32C02D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91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E009-9788-F543-BE54-600E7D136EA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2717E-88B6-194D-A833-01D32C02D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02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E009-9788-F543-BE54-600E7D136EA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2717E-88B6-194D-A833-01D32C02D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10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E009-9788-F543-BE54-600E7D136EA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2717E-88B6-194D-A833-01D32C02D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1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E009-9788-F543-BE54-600E7D136EA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2717E-88B6-194D-A833-01D32C02D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0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CE009-9788-F543-BE54-600E7D136EA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2717E-88B6-194D-A833-01D32C02D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4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3_PicOfHouseRefSheet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359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824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2016-03-02T15:54:42Z</dcterms:created>
  <dcterms:modified xsi:type="dcterms:W3CDTF">2016-03-02T15:56:01Z</dcterms:modified>
</cp:coreProperties>
</file>