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1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1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71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3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5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4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9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1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8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6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988C9-DD2E-BA48-93AB-9CA93F8C436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DF983-5E4A-7847-8D09-B4011006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88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3_BathingSuitFront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70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3_BathingSuitBack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03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2016-03-02T14:54:59Z</dcterms:created>
  <dcterms:modified xsi:type="dcterms:W3CDTF">2016-03-02T14:55:40Z</dcterms:modified>
</cp:coreProperties>
</file>