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9" d="100"/>
          <a:sy n="189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0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9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8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58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25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0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2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8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1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0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8D46-95CC-3941-8E4A-D4BDCE1D89DD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24B06-C1ED-5541-BB57-3BD08C7CE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7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3_BathingSuitFront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5639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3_BathingSuitBack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249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2016-03-01T21:25:18Z</dcterms:created>
  <dcterms:modified xsi:type="dcterms:W3CDTF">2016-03-01T21:26:35Z</dcterms:modified>
</cp:coreProperties>
</file>