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7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1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035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3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6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2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6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5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2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8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3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A39C8-D374-A44C-B8FC-2BCA47FA9A64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AE28C-2402-7F42-825D-B18F1FDE93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9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1_TeatreeSaharaScenario1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45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1_TeatreeSaharaScenario2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47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2016-03-02T14:47:38Z</dcterms:created>
  <dcterms:modified xsi:type="dcterms:W3CDTF">2016-03-02T14:48:34Z</dcterms:modified>
</cp:coreProperties>
</file>