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9" d="100"/>
          <a:sy n="189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2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5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5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8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6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6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1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1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7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7048-4319-3343-97D3-D90F33B6F59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DDB8-E6CE-1140-BC50-DFB56C482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1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2_TeatreeSaharaScenario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6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2_TeatreeSaharaScenario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2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2</cp:revision>
  <dcterms:created xsi:type="dcterms:W3CDTF">2016-03-01T20:52:18Z</dcterms:created>
  <dcterms:modified xsi:type="dcterms:W3CDTF">2016-03-01T20:58:15Z</dcterms:modified>
</cp:coreProperties>
</file>