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25" d="100"/>
          <a:sy n="125" d="100"/>
        </p:scale>
        <p:origin x="-152" y="-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43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416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14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1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3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46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391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23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5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2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570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6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314D1-6578-5C48-BAAE-8C51488F648D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7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_Lesson2_GrownUpScenario1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" y="274638"/>
            <a:ext cx="8312728" cy="623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804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_Lesson2_GrownUpScenario2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97" y="271088"/>
            <a:ext cx="8312727" cy="623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529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_Lesson2_GrownUpScenario3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97" y="271088"/>
            <a:ext cx="8312727" cy="623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573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_Lesson2_GrownUpScenario4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97" y="271088"/>
            <a:ext cx="8312727" cy="623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546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Janell Loewen</cp:lastModifiedBy>
  <cp:revision>2</cp:revision>
  <dcterms:created xsi:type="dcterms:W3CDTF">2016-03-02T14:49:26Z</dcterms:created>
  <dcterms:modified xsi:type="dcterms:W3CDTF">2016-03-11T20:42:06Z</dcterms:modified>
</cp:coreProperties>
</file>