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7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1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07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9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5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6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8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3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4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5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9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3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F91D-5F91-9E4F-BF0E-A544BC820BFE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30940-A7FA-C14C-8B21-5AF7E2B3C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5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2_Feelings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83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2_Feelings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9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2016-03-02T14:51:14Z</dcterms:created>
  <dcterms:modified xsi:type="dcterms:W3CDTF">2016-03-02T14:51:59Z</dcterms:modified>
</cp:coreProperties>
</file>