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2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7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2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8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7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9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5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2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4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0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1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2270C-08A1-DF48-838C-7A304A191676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7E2E6-9655-F242-A058-490B1DD5E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1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_Lesson1_Feelings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88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1_Feelings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7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4</cp:revision>
  <dcterms:created xsi:type="dcterms:W3CDTF">2016-03-01T20:43:54Z</dcterms:created>
  <dcterms:modified xsi:type="dcterms:W3CDTF">2016-03-02T14:41:09Z</dcterms:modified>
</cp:coreProperties>
</file>