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53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955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76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26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9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014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53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23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5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8304A-80BC-AD42-8B5E-D5B681D7B0CA}" type="datetimeFigureOut">
              <a:rPr lang="en-US" smtClean="0"/>
              <a:t>16-10-19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B4CCB-3882-9F42-9622-871F66016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5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raffiti Questions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ffiti Questions_fr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509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ffiti Questions_fr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83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ffiti Questions_fr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73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ffiti Questions_fr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81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ffiti Questions_fr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273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Macintosh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</cp:lastModifiedBy>
  <cp:revision>2</cp:revision>
  <dcterms:created xsi:type="dcterms:W3CDTF">2016-03-02T15:34:44Z</dcterms:created>
  <dcterms:modified xsi:type="dcterms:W3CDTF">2016-10-19T18:52:30Z</dcterms:modified>
</cp:coreProperties>
</file>