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3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9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9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8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3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1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3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6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1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7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29C4-BB3D-B84D-99E8-CBC7ED9D8188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4EC33-084B-D849-B2DE-039E44A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7_Lesson5_OnlineRecordStatement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13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7_Lesson5_OnlineRecordStatement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7_Lesson5_OnlineRecordStatement3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97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7_Lesson5_OnlineRecordStatement4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6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7_Lesson5_OnlineRecordStatement5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30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2016-03-01T22:21:31Z</dcterms:created>
  <dcterms:modified xsi:type="dcterms:W3CDTF">2016-03-01T22:22:27Z</dcterms:modified>
</cp:coreProperties>
</file>