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6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9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9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6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5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7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B370-CE35-9046-BE18-5378AF91E216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7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ures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8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ures_fr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1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</dc:creator>
  <cp:lastModifiedBy>Travis</cp:lastModifiedBy>
  <cp:revision>3</cp:revision>
  <dcterms:created xsi:type="dcterms:W3CDTF">2016-09-13T19:49:27Z</dcterms:created>
  <dcterms:modified xsi:type="dcterms:W3CDTF">2016-10-19T19:23:35Z</dcterms:modified>
</cp:coreProperties>
</file>