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28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DEFC-F37E-8644-A56C-E1D0CD159B49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009D-83D5-7648-8561-DE1B387D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632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DEFC-F37E-8644-A56C-E1D0CD159B49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009D-83D5-7648-8561-DE1B387D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180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DEFC-F37E-8644-A56C-E1D0CD159B49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009D-83D5-7648-8561-DE1B387D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1684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DEFC-F37E-8644-A56C-E1D0CD159B49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009D-83D5-7648-8561-DE1B387D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3988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DEFC-F37E-8644-A56C-E1D0CD159B49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009D-83D5-7648-8561-DE1B387D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156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DEFC-F37E-8644-A56C-E1D0CD159B49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009D-83D5-7648-8561-DE1B387D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39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DEFC-F37E-8644-A56C-E1D0CD159B49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009D-83D5-7648-8561-DE1B387D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9625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DEFC-F37E-8644-A56C-E1D0CD159B49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009D-83D5-7648-8561-DE1B387D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55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DEFC-F37E-8644-A56C-E1D0CD159B49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009D-83D5-7648-8561-DE1B387D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4586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DEFC-F37E-8644-A56C-E1D0CD159B49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009D-83D5-7648-8561-DE1B387D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1015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DEFC-F37E-8644-A56C-E1D0CD159B49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009D-83D5-7648-8561-DE1B387D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0368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6DEFC-F37E-8644-A56C-E1D0CD159B49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D009D-83D5-7648-8561-DE1B387D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74638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16DEFC-F37E-8644-A56C-E1D0CD159B49}" type="datetimeFigureOut">
              <a:rPr lang="en-US" smtClean="0"/>
              <a:t>16-03-02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D009D-83D5-7648-8561-DE1B387DD7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98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Grade5_Lesson9_MaggiesStory_f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229600" cy="617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9525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Canadian Centre for Child Protection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Kohanek</dc:creator>
  <cp:lastModifiedBy>Travis Kohanek</cp:lastModifiedBy>
  <cp:revision>1</cp:revision>
  <dcterms:created xsi:type="dcterms:W3CDTF">2016-03-02T15:17:58Z</dcterms:created>
  <dcterms:modified xsi:type="dcterms:W3CDTF">2016-03-02T15:19:02Z</dcterms:modified>
</cp:coreProperties>
</file>