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5" d="100"/>
          <a:sy n="105" d="100"/>
        </p:scale>
        <p:origin x="-2216" y="-20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A596-EEF7-E840-B12C-3EB6F15832CB}" type="datetimeFigureOut">
              <a:rPr lang="en-US" smtClean="0"/>
              <a:t>18-07-12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DB6E-B337-C04D-8740-91FD736C9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11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A596-EEF7-E840-B12C-3EB6F15832CB}" type="datetimeFigureOut">
              <a:rPr lang="en-US" smtClean="0"/>
              <a:t>18-07-12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DB6E-B337-C04D-8740-91FD736C9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1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A596-EEF7-E840-B12C-3EB6F15832CB}" type="datetimeFigureOut">
              <a:rPr lang="en-US" smtClean="0"/>
              <a:t>18-07-12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DB6E-B337-C04D-8740-91FD736C9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1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A596-EEF7-E840-B12C-3EB6F15832CB}" type="datetimeFigureOut">
              <a:rPr lang="en-US" smtClean="0"/>
              <a:t>18-07-12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DB6E-B337-C04D-8740-91FD736C9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49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A596-EEF7-E840-B12C-3EB6F15832CB}" type="datetimeFigureOut">
              <a:rPr lang="en-US" smtClean="0"/>
              <a:t>18-07-12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DB6E-B337-C04D-8740-91FD736C9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7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A596-EEF7-E840-B12C-3EB6F15832CB}" type="datetimeFigureOut">
              <a:rPr lang="en-US" smtClean="0"/>
              <a:t>18-07-12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DB6E-B337-C04D-8740-91FD736C9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46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A596-EEF7-E840-B12C-3EB6F15832CB}" type="datetimeFigureOut">
              <a:rPr lang="en-US" smtClean="0"/>
              <a:t>18-07-12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DB6E-B337-C04D-8740-91FD736C9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7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A596-EEF7-E840-B12C-3EB6F15832CB}" type="datetimeFigureOut">
              <a:rPr lang="en-US" smtClean="0"/>
              <a:t>18-07-12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DB6E-B337-C04D-8740-91FD736C9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6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A596-EEF7-E840-B12C-3EB6F15832CB}" type="datetimeFigureOut">
              <a:rPr lang="en-US" smtClean="0"/>
              <a:t>18-07-12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DB6E-B337-C04D-8740-91FD736C9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2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A596-EEF7-E840-B12C-3EB6F15832CB}" type="datetimeFigureOut">
              <a:rPr lang="en-US" smtClean="0"/>
              <a:t>18-07-12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DB6E-B337-C04D-8740-91FD736C9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42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A596-EEF7-E840-B12C-3EB6F15832CB}" type="datetimeFigureOut">
              <a:rPr lang="en-US" smtClean="0"/>
              <a:t>18-07-12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DB6E-B337-C04D-8740-91FD736C9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8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CA596-EEF7-E840-B12C-3EB6F15832CB}" type="datetimeFigureOut">
              <a:rPr lang="en-US" smtClean="0"/>
              <a:t>18-07-12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1DB6E-B337-C04D-8740-91FD736C9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4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acksWeirdWrestlingStory_f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15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cksWeirdWrestlingStory_f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75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cksWeirdWrestlingStory_fr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9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cksWeirdWrestlingStory_fr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69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cksWeirdWrestlingStory_fr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97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Canadian Centre for Child Protection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Travis</dc:creator>
  <cp:lastModifiedBy>Travis</cp:lastModifiedBy>
  <cp:revision>3</cp:revision>
  <dcterms:created xsi:type="dcterms:W3CDTF">2016-09-13T18:18:03Z</dcterms:created>
  <dcterms:modified xsi:type="dcterms:W3CDTF">2018-07-12T19:56:25Z</dcterms:modified>
</cp:coreProperties>
</file>