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12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5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8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9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7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8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6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8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0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7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C90EC-AE67-484E-A53E-17574F32F7C9}" type="datetimeFigureOut">
              <a:rPr lang="en-US" smtClean="0"/>
              <a:t>16-09-13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0B9FE-B344-AD45-85C4-9C53AD595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1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de3_Lesson1_7RootSafetyStrategyActivit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47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de3_Lesson1_7RootSafetyStrategyActivity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8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</dc:creator>
  <cp:lastModifiedBy>Travis</cp:lastModifiedBy>
  <cp:revision>1</cp:revision>
  <dcterms:created xsi:type="dcterms:W3CDTF">2016-09-13T18:31:01Z</dcterms:created>
  <dcterms:modified xsi:type="dcterms:W3CDTF">2016-09-13T18:39:35Z</dcterms:modified>
</cp:coreProperties>
</file>