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4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0D68-F534-1844-83A6-D3395BDF75B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49E6-E7E3-3145-968C-9EF922E6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4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0D68-F534-1844-83A6-D3395BDF75B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49E6-E7E3-3145-968C-9EF922E6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54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0D68-F534-1844-83A6-D3395BDF75B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49E6-E7E3-3145-968C-9EF922E6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90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0D68-F534-1844-83A6-D3395BDF75B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49E6-E7E3-3145-968C-9EF922E6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39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0D68-F534-1844-83A6-D3395BDF75B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49E6-E7E3-3145-968C-9EF922E6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10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0D68-F534-1844-83A6-D3395BDF75B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49E6-E7E3-3145-968C-9EF922E6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3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0D68-F534-1844-83A6-D3395BDF75B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49E6-E7E3-3145-968C-9EF922E6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0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0D68-F534-1844-83A6-D3395BDF75B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49E6-E7E3-3145-968C-9EF922E6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0D68-F534-1844-83A6-D3395BDF75B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49E6-E7E3-3145-968C-9EF922E6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06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0D68-F534-1844-83A6-D3395BDF75B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49E6-E7E3-3145-968C-9EF922E6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2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0D68-F534-1844-83A6-D3395BDF75B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49E6-E7E3-3145-968C-9EF922E6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43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0D68-F534-1844-83A6-D3395BDF75B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49E6-E7E3-3145-968C-9EF922E6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3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70D68-F534-1844-83A6-D3395BDF75BF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549E6-E7E3-3145-968C-9EF922E6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2_Lesson2_Luring1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512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2_Lesson2_Luring2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790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2_Lesson2_Luring3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041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2_Lesson2_Luring4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57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2_Lesson2_Luring5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928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2_Lesson2_Luring6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205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2016-03-02T15:11:54Z</dcterms:created>
  <dcterms:modified xsi:type="dcterms:W3CDTF">2016-03-02T15:12:50Z</dcterms:modified>
</cp:coreProperties>
</file>