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1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3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00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38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38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06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0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5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6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5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8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15F30-7BF3-6A44-8536-078F6413B3FB}" type="datetimeFigureOut">
              <a:rPr lang="en-US" smtClean="0"/>
              <a:t>16-03-01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F763F-06DA-7441-8BB0-603C4FD52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1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3_Luring1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769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3_Luring2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0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3_Luring3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22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2_Lesson3_Luring4_e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03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2016-03-01T22:04:11Z</dcterms:created>
  <dcterms:modified xsi:type="dcterms:W3CDTF">2016-03-01T22:05:09Z</dcterms:modified>
</cp:coreProperties>
</file>