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7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7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23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32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1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0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00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1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3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3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849F6-D7DC-8E4C-AE92-0CD5C625116D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BA1AF-3F03-2643-81C9-4B0B5B913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6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044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10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4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5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95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7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5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2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6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6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7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459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8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7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1_Lesson6_Instinct9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92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2016-03-02T15:09:53Z</dcterms:created>
  <dcterms:modified xsi:type="dcterms:W3CDTF">2016-03-02T15:10:52Z</dcterms:modified>
</cp:coreProperties>
</file>