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1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5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98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9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4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0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4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8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2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9E6CF-C5E2-E64A-89B4-4B7EC0007DA7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DC250-599E-EF49-807A-C32791766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4_BathingSuitFront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5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4_BathingSuitBack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10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2016-03-01T21:59:59Z</dcterms:created>
  <dcterms:modified xsi:type="dcterms:W3CDTF">2016-03-01T22:01:02Z</dcterms:modified>
</cp:coreProperties>
</file>