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8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3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0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6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7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6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0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7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5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8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587D3-DEEC-3F40-B239-6ECD3779D511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B7092-E25D-1B43-8D22-5E79CDFE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6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84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70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3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5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49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5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5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6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12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3_OkayOrNotOkay7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59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2016-03-02T15:06:25Z</dcterms:created>
  <dcterms:modified xsi:type="dcterms:W3CDTF">2016-03-02T15:07:10Z</dcterms:modified>
</cp:coreProperties>
</file>