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-112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9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55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2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6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0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9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7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0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3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5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52FD8-8108-D04E-B44E-735F8C79AECF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20D4-22C6-DA4F-B91A-4A505F64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45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7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3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08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4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87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5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242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6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68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7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667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2016-03-01T21:39:40Z</dcterms:created>
  <dcterms:modified xsi:type="dcterms:W3CDTF">2016-03-01T21:40:33Z</dcterms:modified>
</cp:coreProperties>
</file>