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7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3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32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8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6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5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6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9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6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3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4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EA13-D956-EB42-92E0-201B816E64D0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76041-8A11-9E4D-A055-D6EE1F11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2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1_Feelings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57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1_Feelings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2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2016-03-02T15:04:23Z</dcterms:created>
  <dcterms:modified xsi:type="dcterms:W3CDTF">2016-03-02T15:05:11Z</dcterms:modified>
</cp:coreProperties>
</file>