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82" d="100"/>
          <a:sy n="182" d="100"/>
        </p:scale>
        <p:origin x="-112" y="-2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90AAA-4B98-0845-9045-B117798873EC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70B9B-E1A9-BC43-AED2-1B32ABC24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932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90AAA-4B98-0845-9045-B117798873EC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70B9B-E1A9-BC43-AED2-1B32ABC24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071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90AAA-4B98-0845-9045-B117798873EC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70B9B-E1A9-BC43-AED2-1B32ABC24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8504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90AAA-4B98-0845-9045-B117798873EC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70B9B-E1A9-BC43-AED2-1B32ABC24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888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90AAA-4B98-0845-9045-B117798873EC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70B9B-E1A9-BC43-AED2-1B32ABC24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359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90AAA-4B98-0845-9045-B117798873EC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70B9B-E1A9-BC43-AED2-1B32ABC24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018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90AAA-4B98-0845-9045-B117798873EC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70B9B-E1A9-BC43-AED2-1B32ABC24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688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90AAA-4B98-0845-9045-B117798873EC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70B9B-E1A9-BC43-AED2-1B32ABC24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965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90AAA-4B98-0845-9045-B117798873EC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70B9B-E1A9-BC43-AED2-1B32ABC24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409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90AAA-4B98-0845-9045-B117798873EC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70B9B-E1A9-BC43-AED2-1B32ABC24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045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90AAA-4B98-0845-9045-B117798873EC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70B9B-E1A9-BC43-AED2-1B32ABC24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934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90AAA-4B98-0845-9045-B117798873EC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70B9B-E1A9-BC43-AED2-1B32ABC24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499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90AAA-4B98-0845-9045-B117798873EC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70B9B-E1A9-BC43-AED2-1B32ABC24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024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e1_Lesson1_Feelings1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970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e1_Lesson1_Feelings2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303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Canadian Centre for Child Protection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Kohanek</dc:creator>
  <cp:lastModifiedBy>Travis Kohanek</cp:lastModifiedBy>
  <cp:revision>1</cp:revision>
  <dcterms:created xsi:type="dcterms:W3CDTF">2016-03-01T21:37:37Z</dcterms:created>
  <dcterms:modified xsi:type="dcterms:W3CDTF">2016-03-01T21:38:45Z</dcterms:modified>
</cp:coreProperties>
</file>