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EB02-9C09-E643-A1A6-C1F109C326E8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DBF-E21D-2045-AA2F-F285957DC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44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EB02-9C09-E643-A1A6-C1F109C326E8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DBF-E21D-2045-AA2F-F285957DC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7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EB02-9C09-E643-A1A6-C1F109C326E8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DBF-E21D-2045-AA2F-F285957DC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525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EB02-9C09-E643-A1A6-C1F109C326E8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DBF-E21D-2045-AA2F-F285957DC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14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EB02-9C09-E643-A1A6-C1F109C326E8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DBF-E21D-2045-AA2F-F285957DC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04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EB02-9C09-E643-A1A6-C1F109C326E8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DBF-E21D-2045-AA2F-F285957DC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936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EB02-9C09-E643-A1A6-C1F109C326E8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DBF-E21D-2045-AA2F-F285957DC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448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EB02-9C09-E643-A1A6-C1F109C326E8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DBF-E21D-2045-AA2F-F285957DC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EB02-9C09-E643-A1A6-C1F109C326E8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DBF-E21D-2045-AA2F-F285957DC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2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EB02-9C09-E643-A1A6-C1F109C326E8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DBF-E21D-2045-AA2F-F285957DC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5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EB02-9C09-E643-A1A6-C1F109C326E8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DBF-E21D-2045-AA2F-F285957DC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6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EB02-9C09-E643-A1A6-C1F109C326E8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1DBF-E21D-2045-AA2F-F285957DC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497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2EB02-9C09-E643-A1A6-C1F109C326E8}" type="datetimeFigureOut">
              <a:rPr lang="en-US" smtClean="0"/>
              <a:t>16-03-11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F1DBF-E21D-2045-AA2F-F285957DC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36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de6_Lesson1_RootSafetyStrategies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863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Janell Loewen</cp:lastModifiedBy>
  <cp:revision>2</cp:revision>
  <dcterms:created xsi:type="dcterms:W3CDTF">2016-03-02T15:13:46Z</dcterms:created>
  <dcterms:modified xsi:type="dcterms:W3CDTF">2016-03-11T20:15:59Z</dcterms:modified>
</cp:coreProperties>
</file>