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7B69-DF0C-8442-921A-68066F0ACC05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4824-B736-9E46-837A-ECB6C22E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8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7B69-DF0C-8442-921A-68066F0ACC05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4824-B736-9E46-837A-ECB6C22E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2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7B69-DF0C-8442-921A-68066F0ACC05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4824-B736-9E46-837A-ECB6C22E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7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7B69-DF0C-8442-921A-68066F0ACC05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4824-B736-9E46-837A-ECB6C22E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49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7B69-DF0C-8442-921A-68066F0ACC05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4824-B736-9E46-837A-ECB6C22E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7B69-DF0C-8442-921A-68066F0ACC05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4824-B736-9E46-837A-ECB6C22E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0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7B69-DF0C-8442-921A-68066F0ACC05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4824-B736-9E46-837A-ECB6C22E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6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7B69-DF0C-8442-921A-68066F0ACC05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4824-B736-9E46-837A-ECB6C22E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37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7B69-DF0C-8442-921A-68066F0ACC05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4824-B736-9E46-837A-ECB6C22E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74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7B69-DF0C-8442-921A-68066F0ACC05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4824-B736-9E46-837A-ECB6C22E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6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47B69-DF0C-8442-921A-68066F0ACC05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0A4824-B736-9E46-837A-ECB6C22E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58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47B69-DF0C-8442-921A-68066F0ACC05}" type="datetimeFigureOut">
              <a:rPr lang="en-US" smtClean="0"/>
              <a:t>16-10-18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A4824-B736-9E46-837A-ECB6C22ECB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42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oot_safety_strategies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88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oot_safety_strategies_en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41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</dc:creator>
  <cp:lastModifiedBy>Travis</cp:lastModifiedBy>
  <cp:revision>1</cp:revision>
  <dcterms:created xsi:type="dcterms:W3CDTF">2016-10-18T19:12:06Z</dcterms:created>
  <dcterms:modified xsi:type="dcterms:W3CDTF">2016-10-18T19:13:59Z</dcterms:modified>
</cp:coreProperties>
</file>