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3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6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7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8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3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8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9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1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F7F6-0265-D146-8F68-E11BF3D8CAC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103C-2FDF-AA46-BC9D-C6C4DD3A9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fety Meeting_K-G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0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2016-03-02T14:45:41Z</dcterms:created>
  <dcterms:modified xsi:type="dcterms:W3CDTF">2016-03-02T14:46:37Z</dcterms:modified>
</cp:coreProperties>
</file>