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8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4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545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99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4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30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2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2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87B6D-90EA-4041-8546-A24987B2C463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2DF3-539A-5D43-A6C9-89A6651BC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4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afety Meeting G5-G6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6205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24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</cp:lastModifiedBy>
  <cp:revision>2</cp:revision>
  <dcterms:created xsi:type="dcterms:W3CDTF">2016-03-02T15:41:25Z</dcterms:created>
  <dcterms:modified xsi:type="dcterms:W3CDTF">2016-10-19T18:28:36Z</dcterms:modified>
</cp:coreProperties>
</file>