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9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6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5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DA8D-447B-B648-8DCF-5A2F77F5619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780D-0E59-634D-9894-26B7594E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6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0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5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4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2016-03-01T21:35:54Z</dcterms:created>
  <dcterms:modified xsi:type="dcterms:W3CDTF">2016-03-01T21:36:39Z</dcterms:modified>
</cp:coreProperties>
</file>