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1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1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5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91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8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0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2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0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2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2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1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89BEC-719A-7B43-A5DD-18FD5FA45A6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DA047-19C5-024E-94F1-1CCF2AA0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3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6_Luring1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8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6_Luring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3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6_Luring3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6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6_Luring4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78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2016-03-01T21:33:40Z</dcterms:created>
  <dcterms:modified xsi:type="dcterms:W3CDTF">2016-03-01T21:34:40Z</dcterms:modified>
</cp:coreProperties>
</file>