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5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6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3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9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7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3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7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8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2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724A-E0DB-A148-B116-B1446D938DB5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29992-99E3-0546-8878-FE35DA1D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3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0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1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8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5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8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6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7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7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6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8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1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2016-03-01T21:27:46Z</dcterms:created>
  <dcterms:modified xsi:type="dcterms:W3CDTF">2016-03-01T21:30:03Z</dcterms:modified>
</cp:coreProperties>
</file>