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-2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E009-9788-F543-BE54-600E7D136EA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717E-88B6-194D-A833-01D32C02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0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E009-9788-F543-BE54-600E7D136EA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717E-88B6-194D-A833-01D32C02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2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E009-9788-F543-BE54-600E7D136EA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717E-88B6-194D-A833-01D32C02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67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E009-9788-F543-BE54-600E7D136EA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717E-88B6-194D-A833-01D32C02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7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E009-9788-F543-BE54-600E7D136EA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717E-88B6-194D-A833-01D32C02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1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E009-9788-F543-BE54-600E7D136EA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717E-88B6-194D-A833-01D32C02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1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E009-9788-F543-BE54-600E7D136EA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717E-88B6-194D-A833-01D32C02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3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E009-9788-F543-BE54-600E7D136EA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717E-88B6-194D-A833-01D32C02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1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E009-9788-F543-BE54-600E7D136EA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717E-88B6-194D-A833-01D32C02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2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E009-9788-F543-BE54-600E7D136EA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717E-88B6-194D-A833-01D32C02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1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E009-9788-F543-BE54-600E7D136EA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717E-88B6-194D-A833-01D32C02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1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E009-9788-F543-BE54-600E7D136EA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717E-88B6-194D-A833-01D32C02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0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CE009-9788-F543-BE54-600E7D136EA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2717E-88B6-194D-A833-01D32C02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4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3_PicOfHouseRefSheet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35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824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2016-03-02T15:54:42Z</dcterms:created>
  <dcterms:modified xsi:type="dcterms:W3CDTF">2016-03-02T15:56:01Z</dcterms:modified>
</cp:coreProperties>
</file>