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89" d="100"/>
          <a:sy n="189" d="100"/>
        </p:scale>
        <p:origin x="-14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8D46-95CC-3941-8E4A-D4BDCE1D89DD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24B06-C1ED-5541-BB57-3BD08C7CE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04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8D46-95CC-3941-8E4A-D4BDCE1D89DD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24B06-C1ED-5541-BB57-3BD08C7CE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176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8D46-95CC-3941-8E4A-D4BDCE1D89DD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24B06-C1ED-5541-BB57-3BD08C7CE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97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8D46-95CC-3941-8E4A-D4BDCE1D89DD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24B06-C1ED-5541-BB57-3BD08C7CE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82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8D46-95CC-3941-8E4A-D4BDCE1D89DD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24B06-C1ED-5541-BB57-3BD08C7CE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8D46-95CC-3941-8E4A-D4BDCE1D89DD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24B06-C1ED-5541-BB57-3BD08C7CE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58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8D46-95CC-3941-8E4A-D4BDCE1D89DD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24B06-C1ED-5541-BB57-3BD08C7CE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50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8D46-95CC-3941-8E4A-D4BDCE1D89DD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24B06-C1ED-5541-BB57-3BD08C7CE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802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8D46-95CC-3941-8E4A-D4BDCE1D89DD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24B06-C1ED-5541-BB57-3BD08C7CE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2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8D46-95CC-3941-8E4A-D4BDCE1D89DD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24B06-C1ED-5541-BB57-3BD08C7CE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83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8D46-95CC-3941-8E4A-D4BDCE1D89DD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24B06-C1ED-5541-BB57-3BD08C7CE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1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8D46-95CC-3941-8E4A-D4BDCE1D89DD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24B06-C1ED-5541-BB57-3BD08C7CE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02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08D46-95CC-3941-8E4A-D4BDCE1D89DD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24B06-C1ED-5541-BB57-3BD08C7CE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7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3_BathingSuitFront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639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3_BathingSuitBack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249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Canadian Centre for Child Protection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Kohanek</dc:creator>
  <cp:lastModifiedBy>Travis Kohanek</cp:lastModifiedBy>
  <cp:revision>1</cp:revision>
  <dcterms:created xsi:type="dcterms:W3CDTF">2016-03-01T21:25:18Z</dcterms:created>
  <dcterms:modified xsi:type="dcterms:W3CDTF">2016-03-01T21:26:35Z</dcterms:modified>
</cp:coreProperties>
</file>