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5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4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5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2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14D1-6578-5C48-BAAE-8C51488F648D}" type="datetimeFigureOut">
              <a:rPr lang="en-US" smtClean="0"/>
              <a:t>16-03-11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EDD3-1C6D-BB41-957F-C8400112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_Lesson2_GrownUpScenario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274638"/>
            <a:ext cx="8312728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_Lesson2_GrownUpScenario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7" y="271088"/>
            <a:ext cx="8312727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2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_Lesson2_GrownUpScenario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7" y="271088"/>
            <a:ext cx="8312727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7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_Lesson2_GrownUpScenario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97" y="271088"/>
            <a:ext cx="8312727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546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Janell Loewen</cp:lastModifiedBy>
  <cp:revision>2</cp:revision>
  <dcterms:created xsi:type="dcterms:W3CDTF">2016-03-02T14:49:26Z</dcterms:created>
  <dcterms:modified xsi:type="dcterms:W3CDTF">2016-03-11T20:42:06Z</dcterms:modified>
</cp:coreProperties>
</file>