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5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F91D-5F91-9E4F-BF0E-A544BC820BFE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0940-A7FA-C14C-8B21-5AF7E2B3C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77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F91D-5F91-9E4F-BF0E-A544BC820BFE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0940-A7FA-C14C-8B21-5AF7E2B3C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11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F91D-5F91-9E4F-BF0E-A544BC820BFE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0940-A7FA-C14C-8B21-5AF7E2B3C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407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F91D-5F91-9E4F-BF0E-A544BC820BFE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0940-A7FA-C14C-8B21-5AF7E2B3C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98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F91D-5F91-9E4F-BF0E-A544BC820BFE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0940-A7FA-C14C-8B21-5AF7E2B3C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59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F91D-5F91-9E4F-BF0E-A544BC820BFE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0940-A7FA-C14C-8B21-5AF7E2B3C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62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F91D-5F91-9E4F-BF0E-A544BC820BFE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0940-A7FA-C14C-8B21-5AF7E2B3C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84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F91D-5F91-9E4F-BF0E-A544BC820BFE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0940-A7FA-C14C-8B21-5AF7E2B3C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32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F91D-5F91-9E4F-BF0E-A544BC820BFE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0940-A7FA-C14C-8B21-5AF7E2B3C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46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F91D-5F91-9E4F-BF0E-A544BC820BFE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0940-A7FA-C14C-8B21-5AF7E2B3C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5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F91D-5F91-9E4F-BF0E-A544BC820BFE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0940-A7FA-C14C-8B21-5AF7E2B3C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99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F91D-5F91-9E4F-BF0E-A544BC820BFE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0940-A7FA-C14C-8B21-5AF7E2B3C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38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5F91D-5F91-9E4F-BF0E-A544BC820BFE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30940-A7FA-C14C-8B21-5AF7E2B3C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157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2_Feelings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835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2_Feelings2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299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Canadian Centre for Child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Kohanek</dc:creator>
  <cp:lastModifiedBy>Travis Kohanek</cp:lastModifiedBy>
  <cp:revision>1</cp:revision>
  <dcterms:created xsi:type="dcterms:W3CDTF">2016-03-02T14:51:14Z</dcterms:created>
  <dcterms:modified xsi:type="dcterms:W3CDTF">2016-03-02T14:51:59Z</dcterms:modified>
</cp:coreProperties>
</file>