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3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6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5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6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5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6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DEFC-F37E-8644-A56C-E1D0CD159B49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009D-83D5-7648-8561-DE1B387D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9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5_Lesson9_MaggiesStory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2016-03-02T15:17:58Z</dcterms:created>
  <dcterms:modified xsi:type="dcterms:W3CDTF">2016-03-02T15:19:02Z</dcterms:modified>
</cp:coreProperties>
</file>