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640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2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4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8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CA596-EEF7-E840-B12C-3EB6F15832CB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DB6E-B337-C04D-8740-91FD736C9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sWeirdWrestlingStory_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ksWeirdWrestlingStory_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7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ksWeirdWrestlingStory_e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ksWeirdWrestlingStory_e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6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ksWeirdWrestlingStory_en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Canadian Centre for Child Protection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</dc:creator>
  <cp:lastModifiedBy>Travis</cp:lastModifiedBy>
  <cp:revision>2</cp:revision>
  <dcterms:created xsi:type="dcterms:W3CDTF">2016-09-13T18:18:03Z</dcterms:created>
  <dcterms:modified xsi:type="dcterms:W3CDTF">2016-10-19T18:09:26Z</dcterms:modified>
</cp:coreProperties>
</file>