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5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5F30-7BF3-6A44-8536-078F6413B3FB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F763F-06DA-7441-8BB0-603C4FD5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31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5F30-7BF3-6A44-8536-078F6413B3FB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F763F-06DA-7441-8BB0-603C4FD5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134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5F30-7BF3-6A44-8536-078F6413B3FB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F763F-06DA-7441-8BB0-603C4FD5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600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5F30-7BF3-6A44-8536-078F6413B3FB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F763F-06DA-7441-8BB0-603C4FD5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038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5F30-7BF3-6A44-8536-078F6413B3FB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F763F-06DA-7441-8BB0-603C4FD5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13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5F30-7BF3-6A44-8536-078F6413B3FB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F763F-06DA-7441-8BB0-603C4FD5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106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5F30-7BF3-6A44-8536-078F6413B3FB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F763F-06DA-7441-8BB0-603C4FD5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01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5F30-7BF3-6A44-8536-078F6413B3FB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F763F-06DA-7441-8BB0-603C4FD5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556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5F30-7BF3-6A44-8536-078F6413B3FB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F763F-06DA-7441-8BB0-603C4FD5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65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5F30-7BF3-6A44-8536-078F6413B3FB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F763F-06DA-7441-8BB0-603C4FD5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54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5F30-7BF3-6A44-8536-078F6413B3FB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F763F-06DA-7441-8BB0-603C4FD5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28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5F30-7BF3-6A44-8536-078F6413B3FB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F763F-06DA-7441-8BB0-603C4FD5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7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15F30-7BF3-6A44-8536-078F6413B3FB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F763F-06DA-7441-8BB0-603C4FD5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16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2_Lesson3_Luring1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769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2_Lesson3_Luring2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025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2_Lesson3_Luring3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226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2_Lesson3_Luring4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203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Canadian Centre for Child Protection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Kohanek</dc:creator>
  <cp:lastModifiedBy>Travis Kohanek</cp:lastModifiedBy>
  <cp:revision>1</cp:revision>
  <dcterms:created xsi:type="dcterms:W3CDTF">2016-03-01T22:04:11Z</dcterms:created>
  <dcterms:modified xsi:type="dcterms:W3CDTF">2016-03-01T22:05:09Z</dcterms:modified>
</cp:coreProperties>
</file>