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2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1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5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8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F0F9-5526-3B46-A374-4C54CF878A69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20A6-DA4E-C647-8F10-0F2EBF40C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8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00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2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5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4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6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4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6_Instinct7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4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2016-03-01T22:02:06Z</dcterms:created>
  <dcterms:modified xsi:type="dcterms:W3CDTF">2016-03-01T22:03:00Z</dcterms:modified>
</cp:coreProperties>
</file>